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6" r:id="rId6"/>
    <p:sldId id="263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/>
                </a:solidFill>
              </a:rPr>
              <a:pPr/>
              <a:t>08/10/2014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5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7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0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/>
                </a:solidFill>
              </a:rPr>
              <a:pPr/>
              <a:t>08/10/2014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2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/>
                </a:solidFill>
              </a:rPr>
              <a:pPr/>
              <a:t>08/10/2014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91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4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4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6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09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F197FA-AAA8-4C79-8C39-274622A105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178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02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3A8A36D-AFEA-452A-BFD1-EF8ACD41B87D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F197FA-AAA8-4C79-8C39-274622A105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931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35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0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/>
                </a:solidFill>
              </a:rPr>
              <a:pPr/>
              <a:t>08/10/2014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7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8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7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F197FA-AAA8-4C79-8C39-274622A105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879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3A8A36D-AFEA-452A-BFD1-EF8ACD41B87D}" type="datetimeFigureOut">
              <a:rPr lang="es-MX" smtClean="0"/>
              <a:pPr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F197FA-AAA8-4C79-8C39-274622A105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052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A8A36D-AFEA-452A-BFD1-EF8ACD41B87D}" type="datetimeFigureOut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08/10/2014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F197FA-AAA8-4C79-8C39-274622A1051A}" type="slidenum">
              <a:rPr lang="es-MX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8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0970" y="1506071"/>
            <a:ext cx="9144000" cy="2904564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1er avance  de proyecto final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DE CALIDAD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0061" y="3824345"/>
            <a:ext cx="9144000" cy="2119255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Equipo 5: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Cuevas Valerio Beatriz Fernanda.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Mata Simancas Ana Patricia.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Mendoza Castro Betzaida Estefanía.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Ocaña Fimbres Diana Liz.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25350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Introducción</a:t>
            </a:r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400" b="1" dirty="0" smtClean="0"/>
          </a:p>
          <a:p>
            <a:pPr marL="0" indent="0" algn="just">
              <a:buNone/>
            </a:pPr>
            <a:r>
              <a:rPr lang="es-MX" sz="2400" b="1" dirty="0" smtClean="0"/>
              <a:t>Empresa : </a:t>
            </a:r>
            <a:r>
              <a:rPr lang="es-MX" sz="2400" dirty="0" smtClean="0"/>
              <a:t>“ Eléctrica del Sol SA de CV”.</a:t>
            </a:r>
          </a:p>
          <a:p>
            <a:pPr marL="0" indent="0" algn="just">
              <a:buNone/>
            </a:pPr>
            <a:r>
              <a:rPr lang="es-MX" sz="2400" b="1" dirty="0" smtClean="0"/>
              <a:t>Dirección: </a:t>
            </a:r>
            <a:r>
              <a:rPr lang="es-ES" sz="2400" dirty="0"/>
              <a:t>S</a:t>
            </a:r>
            <a:r>
              <a:rPr lang="es-ES" sz="2400" dirty="0" smtClean="0"/>
              <a:t>e </a:t>
            </a:r>
            <a:r>
              <a:rPr lang="es-ES" sz="2400" dirty="0"/>
              <a:t>encuentra ubicado en el boulevard Adolfo López Mateos, sin número, entre Girasoles y Algodones, de la Colonia Adolfo López Mateos, C.P. 83170 Hermosillo, Sonora, México</a:t>
            </a:r>
            <a:r>
              <a:rPr lang="es-ES" sz="2400" dirty="0" smtClean="0"/>
              <a:t>.</a:t>
            </a:r>
            <a:endParaRPr lang="es-MX" sz="2400" dirty="0" smtClean="0"/>
          </a:p>
          <a:p>
            <a:pPr marL="0" indent="0" algn="just">
              <a:buNone/>
            </a:pPr>
            <a:r>
              <a:rPr lang="es-MX" sz="2400" b="1" dirty="0" smtClean="0"/>
              <a:t>Encargado : </a:t>
            </a:r>
            <a:r>
              <a:rPr lang="es-MX" sz="2400" dirty="0" smtClean="0"/>
              <a:t>Gilberto Chong.</a:t>
            </a:r>
          </a:p>
          <a:p>
            <a:pPr marL="0" indent="0" algn="just">
              <a:buNone/>
            </a:pPr>
            <a:r>
              <a:rPr lang="es-MX" sz="2400" b="1" dirty="0" smtClean="0"/>
              <a:t>Giro : </a:t>
            </a:r>
            <a:r>
              <a:rPr lang="es-MX" sz="2400" dirty="0" smtClean="0"/>
              <a:t>Producto (bienes).</a:t>
            </a:r>
          </a:p>
          <a:p>
            <a:pPr marL="0" indent="0">
              <a:buNone/>
            </a:pPr>
            <a:endParaRPr lang="es-MX" sz="2200" dirty="0" smtClean="0"/>
          </a:p>
          <a:p>
            <a:pPr marL="0" indent="0">
              <a:buNone/>
            </a:pP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35626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726141"/>
            <a:ext cx="10058400" cy="100853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Introducción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990165"/>
            <a:ext cx="10058400" cy="430305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87" y="2037229"/>
            <a:ext cx="9641541" cy="42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Determinación del problema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 </a:t>
            </a:r>
            <a:r>
              <a:rPr lang="es-MX" sz="2400" b="1" dirty="0" smtClean="0"/>
              <a:t>Problema</a:t>
            </a:r>
            <a:r>
              <a:rPr lang="es-MX" sz="2400" dirty="0" smtClean="0"/>
              <a:t> : La empresa no cuenta con plan de control.</a:t>
            </a:r>
          </a:p>
          <a:p>
            <a:pPr marL="0" indent="0">
              <a:buNone/>
            </a:pPr>
            <a:endParaRPr lang="es-MX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 </a:t>
            </a:r>
            <a:r>
              <a:rPr lang="es-MX" sz="2400" b="1" dirty="0" smtClean="0"/>
              <a:t>Objetivos:  </a:t>
            </a:r>
            <a:r>
              <a:rPr lang="es-MX" sz="2400" dirty="0" smtClean="0"/>
              <a:t>Elaborar el plan de control de la empresa </a:t>
            </a:r>
            <a:r>
              <a:rPr lang="es-MX" sz="2400" dirty="0"/>
              <a:t>para determinar la forma de realizar el </a:t>
            </a:r>
            <a:r>
              <a:rPr lang="es-MX" sz="2400" dirty="0" smtClean="0"/>
              <a:t>producto , sus especificaciones y para que puedan controlar el proceso de fabricación  que incluyen la materia prima , mano de obra etcétera.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0402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Proceso </a:t>
            </a:r>
            <a:endParaRPr lang="es-MX" dirty="0"/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2138081"/>
            <a:ext cx="5212977" cy="352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793376" y="5713752"/>
            <a:ext cx="5338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Figura 1.0: </a:t>
            </a:r>
            <a:r>
              <a:rPr lang="es-MX" dirty="0" smtClean="0"/>
              <a:t>Aquí se muestran las bolsas de plástico y cubetas, que se reciben  antes de ser separadas.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954" y="2245659"/>
            <a:ext cx="4778188" cy="34134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468036" y="5659156"/>
            <a:ext cx="454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MX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1.1: </a:t>
            </a:r>
            <a:r>
              <a:rPr lang="es-MX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continuación se muestra las cubetas y las bolsas de plástico ya trituradas.</a:t>
            </a:r>
            <a:endParaRPr lang="es-MX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6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Proceso </a:t>
            </a:r>
            <a:endParaRPr lang="es-MX" dirty="0"/>
          </a:p>
        </p:txBody>
      </p:sp>
      <p:pic>
        <p:nvPicPr>
          <p:cNvPr id="4" name="Marcador de contenido 3" descr="C:\Users\BETZAIDA MENDOZA\Desktop\Documents\betzaida trabajos\foto electrica del sol\10491148_10204170221116703_4207110677336967165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70854"/>
            <a:ext cx="4661647" cy="334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2716306" y="5519172"/>
            <a:ext cx="6615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MX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Figura 1.2 y 1.3:  </a:t>
            </a:r>
            <a:r>
              <a:rPr lang="es-MX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la siguiente imagen se muestra cuando le aplican colorante al plástico ya triturado para que se vea todo del mismo color.</a:t>
            </a: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33" y="2170854"/>
            <a:ext cx="4804832" cy="31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7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Proceso 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066800" y="5374359"/>
            <a:ext cx="4961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Figura 1.4: </a:t>
            </a:r>
            <a:r>
              <a:rPr lang="es-MX" dirty="0" smtClean="0"/>
              <a:t>Aquí se muestra cuando la manguera se está formando en la </a:t>
            </a:r>
            <a:r>
              <a:rPr lang="es-MX" dirty="0" err="1" smtClean="0"/>
              <a:t>pelitizadora</a:t>
            </a:r>
            <a:r>
              <a:rPr lang="es-MX" dirty="0" smtClean="0"/>
              <a:t>  y a su vez es pasada en agua para que se vaya enfriando.</a:t>
            </a:r>
            <a:endParaRPr lang="es-MX" dirty="0"/>
          </a:p>
        </p:txBody>
      </p:sp>
      <p:pic>
        <p:nvPicPr>
          <p:cNvPr id="7" name="Marcador de contenido 6" descr="C:\Users\BETZAIDA MENDOZA\Desktop\Documents\betzaida trabajos\foto electrica del sol\10462869_10204170222116728_1131680340013848801_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84121"/>
            <a:ext cx="4961964" cy="319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17" y="2184121"/>
            <a:ext cx="4927363" cy="323504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602505" y="5374358"/>
            <a:ext cx="4283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Figura 1.5: </a:t>
            </a:r>
            <a:r>
              <a:rPr lang="es-MX" dirty="0" smtClean="0"/>
              <a:t>En esta imagen se muestra como la manguera que  se formo va siendo pintada de color naranja para el acabado final.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376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Proceso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2606"/>
            <a:ext cx="4433048" cy="30538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9" y="2335834"/>
            <a:ext cx="4598893" cy="300059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37965" y="5481935"/>
            <a:ext cx="577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Figura 1.6: </a:t>
            </a:r>
            <a:r>
              <a:rPr lang="es-MX" dirty="0" smtClean="0"/>
              <a:t>En esta imagen se muestra como la manguera es enfriada para  su acabado final.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5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  <a:r>
              <a:rPr lang="es-MX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roducto </a:t>
            </a:r>
            <a:r>
              <a:rPr lang="es-MX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terminado.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65" y="2206346"/>
            <a:ext cx="3874994" cy="353803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28465" y="5791110"/>
            <a:ext cx="493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Figura 1.7 </a:t>
            </a:r>
            <a:r>
              <a:rPr lang="es-MX" dirty="0" smtClean="0"/>
              <a:t>:  En esta imagen se muestra el producto final del proceso.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2497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</TotalTime>
  <Words>307</Words>
  <Application>Microsoft Office PowerPoint</Application>
  <PresentationFormat>Panorámica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Times New Roman</vt:lpstr>
      <vt:lpstr>Wingdings</vt:lpstr>
      <vt:lpstr>Savon</vt:lpstr>
      <vt:lpstr>1_Savon</vt:lpstr>
      <vt:lpstr>1er avance  de proyecto final CONTROL DE CALIDAD</vt:lpstr>
      <vt:lpstr>Introducción </vt:lpstr>
      <vt:lpstr>Introducción</vt:lpstr>
      <vt:lpstr>Determinación del problema </vt:lpstr>
      <vt:lpstr> Proceso </vt:lpstr>
      <vt:lpstr> Proceso </vt:lpstr>
      <vt:lpstr> Proceso </vt:lpstr>
      <vt:lpstr> Proceso </vt:lpstr>
      <vt:lpstr>Producto terminado.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1er avance  de proyecto final Diseño de experimentos</dc:title>
  <dc:creator>Alumnos</dc:creator>
  <cp:lastModifiedBy>Alumnos</cp:lastModifiedBy>
  <cp:revision>4</cp:revision>
  <dcterms:created xsi:type="dcterms:W3CDTF">2014-10-08T22:35:34Z</dcterms:created>
  <dcterms:modified xsi:type="dcterms:W3CDTF">2014-10-08T23:02:33Z</dcterms:modified>
</cp:coreProperties>
</file>